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Quattrocento"/>
      <p:regular r:id="rId15"/>
    </p:embeddedFont>
    <p:embeddedFont>
      <p:font typeface="Quattrocento"/>
      <p:regular r:id="rId16"/>
    </p:embeddedFont>
    <p:embeddedFont>
      <p:font typeface="Quattrocento"/>
      <p:regular r:id="rId17"/>
    </p:embeddedFont>
    <p:embeddedFont>
      <p:font typeface="Quattrocento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BookCycle: Democratizando o Acesso à Leitura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BookCycle surge para transformar a maneira como os brasileiros acessam e compartilham livros. Queremos democratizar a leitura e promover a sustentabilidade.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588" y="555903"/>
            <a:ext cx="9078397" cy="594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Problema: Livros Parados, Leitura Limitada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07588" y="1656040"/>
            <a:ext cx="3486864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Estantes Cheias, Corações Vazios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07588" y="2155508"/>
            <a:ext cx="63610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Milhões de livros esquecidos em estantes por todo o Brasil.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7588" y="2660809"/>
            <a:ext cx="636103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Dificuldade de acesso a novos títulos, especialmente para quem tem menos recursos.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07588" y="3635995"/>
            <a:ext cx="6361033" cy="32861"/>
          </a:xfrm>
          <a:prstGeom prst="rect">
            <a:avLst/>
          </a:prstGeom>
          <a:solidFill>
            <a:srgbClr val="F9EEE7">
              <a:alpha val="5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707588" y="3896201"/>
            <a:ext cx="63610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7588" y="4401503"/>
            <a:ext cx="6361033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BookCycle propõe uma solução inovadora: criar uma rede de compartilhamento de livros para ampliar o acesso e incentivar a leitura. Através de pontos de coleta e troca, pretendemos conectar leitores e promover a circulação de livros por todo o país.</a:t>
            </a:r>
            <a:endParaRPr lang="en-US" sz="15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398" y="1681282"/>
            <a:ext cx="6361033" cy="435221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69398" y="6260902"/>
            <a:ext cx="352639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Leitura Essencial, Acesso Restrito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569398" y="6760369"/>
            <a:ext cx="636103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leitura é fundamental para o desenvolvimento pessoal e social, mas o acesso é caro.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569398" y="7589044"/>
            <a:ext cx="636103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0968"/>
            <a:ext cx="904958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Solução: Um App para Trocar Livros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503574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448" y="4993958"/>
            <a:ext cx="213169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Compartilhe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75448" y="5489496"/>
            <a:ext cx="21316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Cadastre seus livros.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116" y="503574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03840" y="4993958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Encontre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003840" y="5489496"/>
            <a:ext cx="21318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Busca geolocalizada.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5035748"/>
            <a:ext cx="598408" cy="5984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2351" y="4993958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Conecte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332351" y="5489496"/>
            <a:ext cx="213181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Chat interno.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3138" y="5035748"/>
            <a:ext cx="598408" cy="5984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660862" y="4993958"/>
            <a:ext cx="213181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Divirta-se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1660862" y="5489496"/>
            <a:ext cx="213181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Gamificação.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837724" y="6524744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Um aplicativo inovador para conectar leitores próximos, incentivando a troca de livros usados de forma fácil e divertida. Desbloqueie o mundo da leitura!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6748"/>
            <a:ext cx="71488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Funcionalidades Inovadoras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38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996922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938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Geolocalização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434477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Encontre livros perto de você.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93893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8" y="2996922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29389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Sistema de Pontos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434477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Trocas justas.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470904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4767024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4709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Gamificação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520457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Conquistas e desafios.</a:t>
            </a:r>
            <a:endParaRPr lang="en-US" sz="1850" dirty="0"/>
          </a:p>
        </p:txBody>
      </p:sp>
      <p:sp>
        <p:nvSpPr>
          <p:cNvPr id="16" name="Text 10"/>
          <p:cNvSpPr/>
          <p:nvPr/>
        </p:nvSpPr>
        <p:spPr>
          <a:xfrm>
            <a:off x="6324124" y="585680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Descubra um mundo de livros ao seu alcance, ganhe pontos a cada troca e divirta-se com desafios literários. Leia mais, gaste menos!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66245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Nosso Modelo de Negócio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37491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SaaS Premium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Recursos extras.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369177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5259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Marketplace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02144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Livros raros.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53995" y="274712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4972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Parcerias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467945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Escolas e ONGs.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81436" y="545484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Modelo sustentável que une tecnologia, impacto social e retorno financeiro. Um investimento inteligente para um futuro com mais leitura.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50344"/>
            <a:ext cx="655581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Diferenciais Competitivos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033111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2501265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272427"/>
            <a:ext cx="21127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Sustentabilidade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2767965"/>
            <a:ext cx="211276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Reutilize livros.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375065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509962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3978116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3749278"/>
            <a:ext cx="20203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Colaboração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244816"/>
            <a:ext cx="202037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Economia circular.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4851916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4986814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15251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454968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226129"/>
            <a:ext cx="187535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Inovação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5721668"/>
            <a:ext cx="18753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Gamificação e IA.</a:t>
            </a:r>
            <a:endParaRPr lang="en-US" sz="1850" dirty="0"/>
          </a:p>
        </p:txBody>
      </p:sp>
      <p:sp>
        <p:nvSpPr>
          <p:cNvPr id="17" name="Text 12"/>
          <p:cNvSpPr/>
          <p:nvPr/>
        </p:nvSpPr>
        <p:spPr>
          <a:xfrm>
            <a:off x="837724" y="66132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Promovemos a leitura de forma sustentável, conectando pessoas e transformando a relação com os livros. Faça parte dessa revolução!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09630"/>
            <a:ext cx="85410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Pedido: Seu Apoio para Decolar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R$20K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Investimento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Para o MVP.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4892278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10K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Usuários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76762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Primeiros meses.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4892278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10344983" y="59812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Parceiros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476762"/>
            <a:ext cx="40790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Iniciais.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712898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Precisamos de R$ 20 mil para lançar o MVP e impactar milhares de vidas. Junte-se a nós nessa jornada transformadora!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0" y="419814"/>
            <a:ext cx="4927521" cy="73912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69117" y="614958"/>
            <a:ext cx="7578566" cy="1315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BookCycle: O Futuro da Leitura é Agora</a:t>
            </a:r>
            <a:endParaRPr lang="en-US" sz="41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17" y="2265997"/>
            <a:ext cx="1118116" cy="13418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22632" y="2489597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Conectar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7722632" y="2952631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Leitores.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17" y="3607832"/>
            <a:ext cx="1118116" cy="134183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22632" y="3831431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Inspirar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7722632" y="4294465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Novas ideias.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9117" y="4949666"/>
            <a:ext cx="1118116" cy="134183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22632" y="5173266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Transformar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722632" y="5636300"/>
            <a:ext cx="6125051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mundo.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6269117" y="6543080"/>
            <a:ext cx="7578566" cy="1072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 BookCycle não é apenas um aplicativo, é um movimento em prol da educação, da cultura e da sustentabilidade. Invista em um futuro com mais leitura!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2025-04-17T00:48:33Z</dcterms:created>
  <dcterms:modified xsi:type="dcterms:W3CDTF">2025-04-17T00:48:33Z</dcterms:modified>
</cp:coreProperties>
</file>